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0" y="3644997"/>
            <a:ext cx="3492668" cy="1594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sz="3600" dirty="0">
                <a:solidFill>
                  <a:srgbClr val="FFFFFF"/>
                </a:solidFill>
              </a:rPr>
              <a:t>POLB in 3 </a:t>
            </a:r>
            <a:endParaRPr lang="en-US" sz="3600" dirty="0" smtClean="0">
              <a:solidFill>
                <a:srgbClr val="FFFFFF"/>
              </a:solidFill>
            </a:endParaRPr>
          </a:p>
          <a:p>
            <a:pPr algn="ctr">
              <a:buNone/>
            </a:pPr>
            <a:r>
              <a:rPr lang="en-US" sz="2800" dirty="0" smtClean="0">
                <a:solidFill>
                  <a:srgbClr val="FFFFFF"/>
                </a:solidFill>
              </a:rPr>
              <a:t>Weekly Video News for Employees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578521" y="211597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7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5346801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Videos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6929" y="2811590"/>
            <a:ext cx="5126315" cy="3015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2015-06-02T14:27:37Z</dcterms:modified>
</cp:coreProperties>
</file>